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85" r:id="rId5"/>
    <p:sldId id="287" r:id="rId6"/>
    <p:sldId id="288" r:id="rId7"/>
    <p:sldId id="283" r:id="rId8"/>
    <p:sldId id="284" r:id="rId9"/>
    <p:sldId id="29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5" orient="horz" pos="3696" userDrawn="1">
          <p15:clr>
            <a:srgbClr val="A4A3A4"/>
          </p15:clr>
        </p15:guide>
        <p15:guide id="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0DB91-10B2-6349-BD38-51FCD9228E51}" v="1615" dt="2025-12-02T02:47:20.871"/>
    <p1510:client id="{E1534697-C5AA-9F7C-461E-6367C0507002}" v="9" dt="2025-12-02T02:39:45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0"/>
  </p:normalViewPr>
  <p:slideViewPr>
    <p:cSldViewPr snapToGrid="0">
      <p:cViewPr varScale="1">
        <p:scale>
          <a:sx n="95" d="100"/>
          <a:sy n="95" d="100"/>
        </p:scale>
        <p:origin x="200" y="672"/>
      </p:cViewPr>
      <p:guideLst>
        <p:guide pos="480"/>
        <p:guide orient="horz" pos="3696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BF996D-81CD-24F2-4208-1434413FDF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FC300-5CC2-DA2F-D2AE-6E6388192D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98C99-694C-5644-BD12-D569D5F9E70C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5A97B-4CC9-C2B2-1DD2-947F9701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1D4D-51DC-1CF5-63ED-EB5332058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E6B2F-4F99-F84D-9DAC-E51171C21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74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7ADCB-635E-0D41-B235-4FD67CF7CC7E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49E44-D13C-C54E-8DA3-DB5207EA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2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4012D7-C34B-1398-8A79-B99B084FF86D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BC4A-607B-9C33-C3E1-76099F265F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Cover slide presentation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45FE34-DBB4-7144-614C-50F865D98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/>
              <a:t>Presentation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F890BE-658A-59E0-D180-DAEDCD4DDB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6E9CAC-1B7C-D0E4-3757-6ECEC90FEC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17064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F1AAC9-4F60-02BD-E5F4-1F8F7A47F0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22E5-6D0E-6630-2922-4DC2DD4DB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4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8E10B3-AFE6-E347-AEEE-4B4703F602C0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9AC403C-F0A0-F03D-EBDC-35B8BB74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565F177-92CA-432B-9472-0C21EB878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445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516D-A9DC-5D45-9B68-81750F393EBE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8114D9-B3B6-2E94-AE63-D6764795D7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5" y="1605561"/>
            <a:ext cx="6205645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C1D95BE9-B16F-CB2D-0092-DEFACC73D2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2924" y="3185056"/>
            <a:ext cx="555466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93406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192BDC-4E51-A739-11CF-739234B25C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313" y="728663"/>
            <a:ext cx="7345362" cy="5454650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</a:lstStyle>
          <a:p>
            <a:pPr marL="0" indent="0">
              <a:lnSpc>
                <a:spcPts val="3660"/>
              </a:lnSpc>
              <a:buNone/>
            </a:pPr>
            <a:r>
              <a:rPr lang="en-US" baseline="0">
                <a:solidFill>
                  <a:schemeClr val="tx1"/>
                </a:solidFill>
              </a:rPr>
              <a:t>Lorem ipsum dolor sit </a:t>
            </a:r>
            <a:r>
              <a:rPr lang="en-US" baseline="0" err="1">
                <a:solidFill>
                  <a:schemeClr val="tx1"/>
                </a:solidFill>
              </a:rPr>
              <a:t>amet</a:t>
            </a:r>
            <a:r>
              <a:rPr lang="en-US" baseline="0">
                <a:solidFill>
                  <a:schemeClr val="tx1"/>
                </a:solidFill>
              </a:rPr>
              <a:t>, </a:t>
            </a:r>
            <a:r>
              <a:rPr lang="en-US" baseline="0" err="1">
                <a:solidFill>
                  <a:schemeClr val="tx1"/>
                </a:solidFill>
              </a:rPr>
              <a:t>consectetur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adipiscing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elit</a:t>
            </a:r>
            <a:r>
              <a:rPr lang="en-US" baseline="0">
                <a:solidFill>
                  <a:schemeClr val="tx1"/>
                </a:solidFill>
              </a:rPr>
              <a:t>. Cras </a:t>
            </a:r>
            <a:r>
              <a:rPr lang="en-US" baseline="0" err="1">
                <a:solidFill>
                  <a:schemeClr val="tx1"/>
                </a:solidFill>
              </a:rPr>
              <a:t>eu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urna</a:t>
            </a:r>
            <a:r>
              <a:rPr lang="en-US" baseline="0">
                <a:solidFill>
                  <a:schemeClr val="tx1"/>
                </a:solidFill>
              </a:rPr>
              <a:t> semper </a:t>
            </a:r>
            <a:r>
              <a:rPr lang="en-US" baseline="0" err="1">
                <a:solidFill>
                  <a:schemeClr val="tx1"/>
                </a:solidFill>
              </a:rPr>
              <a:t>mauris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viverra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sollicitudin</a:t>
            </a:r>
            <a:r>
              <a:rPr lang="en-US" baseline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ts val="3660"/>
              </a:lnSpc>
              <a:buNone/>
            </a:pPr>
            <a:r>
              <a:rPr lang="en-US" baseline="0">
                <a:solidFill>
                  <a:schemeClr val="tx1"/>
                </a:solidFill>
              </a:rPr>
              <a:t>Lorem ipsum dolor sit </a:t>
            </a:r>
            <a:r>
              <a:rPr lang="en-US" baseline="0" err="1">
                <a:solidFill>
                  <a:schemeClr val="tx1"/>
                </a:solidFill>
              </a:rPr>
              <a:t>amet</a:t>
            </a:r>
            <a:r>
              <a:rPr lang="en-US" baseline="0">
                <a:solidFill>
                  <a:schemeClr val="tx1"/>
                </a:solidFill>
              </a:rPr>
              <a:t>, </a:t>
            </a:r>
            <a:r>
              <a:rPr lang="en-US" baseline="0" err="1">
                <a:solidFill>
                  <a:schemeClr val="tx1"/>
                </a:solidFill>
              </a:rPr>
              <a:t>consectetur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adipiscing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elit</a:t>
            </a:r>
            <a:r>
              <a:rPr lang="en-US" baseline="0">
                <a:solidFill>
                  <a:schemeClr val="tx1"/>
                </a:solidFill>
              </a:rPr>
              <a:t>, sed do </a:t>
            </a:r>
            <a:r>
              <a:rPr lang="en-US" baseline="0" err="1">
                <a:solidFill>
                  <a:schemeClr val="tx1"/>
                </a:solidFill>
              </a:rPr>
              <a:t>eiusmod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tempor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incididunt</a:t>
            </a:r>
            <a:r>
              <a:rPr lang="en-US" baseline="0">
                <a:solidFill>
                  <a:schemeClr val="tx1"/>
                </a:solidFill>
              </a:rPr>
              <a:t> </a:t>
            </a:r>
            <a:r>
              <a:rPr lang="en-US" baseline="0" err="1">
                <a:solidFill>
                  <a:schemeClr val="tx1"/>
                </a:solidFill>
              </a:rPr>
              <a:t>ut</a:t>
            </a:r>
            <a:r>
              <a:rPr lang="en-US" baseline="0">
                <a:solidFill>
                  <a:schemeClr val="tx1"/>
                </a:solidFill>
              </a:rPr>
              <a:t> labore et dolore magna </a:t>
            </a:r>
            <a:r>
              <a:rPr lang="en-US" baseline="0" err="1">
                <a:solidFill>
                  <a:schemeClr val="tx1"/>
                </a:solidFill>
              </a:rPr>
              <a:t>aliqua</a:t>
            </a:r>
            <a:r>
              <a:rPr lang="en-US" baseline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9745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33FB3-78F2-8EE5-5D7E-386CC5C1C4C3}"/>
              </a:ext>
            </a:extLst>
          </p:cNvPr>
          <p:cNvSpPr/>
          <p:nvPr userDrawn="1"/>
        </p:nvSpPr>
        <p:spPr>
          <a:xfrm>
            <a:off x="-72190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969DC-FE00-0D81-861C-0F8D679954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289E2F-7B17-CDF7-9C5B-CF24051E6E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0D16D6-D370-970C-B020-29B70939DD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8923" y="714619"/>
            <a:ext cx="7303477" cy="5534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Cras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semper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2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C80356F-7DFD-D44A-96E1-8BFB5F538910}"/>
              </a:ext>
            </a:extLst>
          </p:cNvPr>
          <p:cNvSpPr txBox="1">
            <a:spLocks/>
          </p:cNvSpPr>
          <p:nvPr userDrawn="1"/>
        </p:nvSpPr>
        <p:spPr>
          <a:xfrm>
            <a:off x="522931" y="3205992"/>
            <a:ext cx="3005995" cy="31738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200" b="1" i="0" kern="1200" spc="300" baseline="0">
                <a:solidFill>
                  <a:schemeClr val="tx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457200" indent="0" algn="ctr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7C8055-4C29-C92C-ED62-6007DF39BF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7744" y="0"/>
            <a:ext cx="814425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3DA251B-99F5-9F4C-411B-A2A9EECF4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97157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D2426A9-12C0-BD8C-0F81-78F68F7648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75708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C19243-FD55-0C4B-85ED-C961C8BBE12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0748675B-48D6-79E2-5C34-D4B438BAC4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D125-6703-D6A3-E599-4C3C1DC563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A1C18EDC-9FCD-1109-ADAE-E5F5E5125E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83400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imag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74E013-4D5E-B145-9B9B-C9D39954A54D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10C2358D-A18B-3E8F-ED7E-29A949F0E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6908-3247-AFD5-143D-788E8233F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3B39C0D-A644-8ACE-91C2-0360C6765C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9538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353B-58DB-AD4D-87DC-EFED0AB27ED7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897CA89-5748-AA20-F723-272588182E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F501650-0634-F4E8-C690-366D8B3F49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D59C3F-0AF2-0444-1D15-46D26738A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EB04A69-8814-A535-C9A3-245911686F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101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 two imag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00A879-F7DC-0A4E-B19F-11E2B3030DA6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8198D753-C590-40D3-8E45-348754FA7B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9E45C83D-F071-E727-7301-0D5888B9EF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536E48-9B1E-2FA0-2DE1-0E3FEA03D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9F18EE0-F9FA-D8F4-07DD-3656B4BCFC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683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A593C7-BA47-FC44-857F-64A0886F85B2}"/>
              </a:ext>
            </a:extLst>
          </p:cNvPr>
          <p:cNvSpPr/>
          <p:nvPr userDrawn="1"/>
        </p:nvSpPr>
        <p:spPr>
          <a:xfrm>
            <a:off x="4044496" y="0"/>
            <a:ext cx="8322057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C202747-3258-FD08-6F6E-5C5534E168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Cover slide presentation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C2B047-130C-DCE5-FCD4-516F929996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988" y="3448878"/>
            <a:ext cx="5697537" cy="706438"/>
          </a:xfrm>
        </p:spPr>
        <p:txBody>
          <a:bodyPr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algn="l"/>
            <a:r>
              <a:rPr lang="en-US"/>
              <a:t>Presentation subtitle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C7D1017-C174-5995-B134-9C0767CFDE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BBB0B30-5630-075B-536D-C785F63CAE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0890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B4C11385-65BF-8528-422D-FCC44203E7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45F8A8-299F-3198-D2B8-0F1B9A7A5B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63609" y="0"/>
            <a:ext cx="40283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1D31A01-605A-E333-95CB-3884502B6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96643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4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4592B32-C73A-DA59-9DFB-C56900E22B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25C02FF-184F-B181-FF38-6A2EC69DA8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323BCDF-9792-02C5-8366-1F44FD198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49D1614-E51C-F898-5162-9A5553F55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22723B-A2CC-BF98-A503-023DEB3CA6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C8192F7-7296-ABF5-B5CD-CB65E6610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81804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5C1A75-6308-7342-BD74-E48BCE51672A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8422083-4751-5AA8-E783-DA89DED6E3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2A4E33C0-821E-A556-8227-50870BD882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27F7C4F6-1119-9262-0FCE-88497A31EE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BD39167-112A-7A21-6F14-F26D555A63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FAD965-AB10-FFFE-CB0A-8CB37E853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1575509-F87E-CB41-0A52-7C509E5DE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0152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masonry galler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135157-004F-A94C-A322-613CD2EC1051}"/>
              </a:ext>
            </a:extLst>
          </p:cNvPr>
          <p:cNvSpPr/>
          <p:nvPr userDrawn="1"/>
        </p:nvSpPr>
        <p:spPr>
          <a:xfrm>
            <a:off x="-123371" y="0"/>
            <a:ext cx="12315372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21AECD-1676-374F-891A-7D1F5B7C1FF1}"/>
              </a:ext>
            </a:extLst>
          </p:cNvPr>
          <p:cNvSpPr txBox="1">
            <a:spLocks/>
          </p:cNvSpPr>
          <p:nvPr userDrawn="1"/>
        </p:nvSpPr>
        <p:spPr>
          <a:xfrm>
            <a:off x="4047744" y="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184FFA9-4D24-314E-9F1A-E0C3413EF5CC}"/>
              </a:ext>
            </a:extLst>
          </p:cNvPr>
          <p:cNvSpPr txBox="1">
            <a:spLocks/>
          </p:cNvSpPr>
          <p:nvPr userDrawn="1"/>
        </p:nvSpPr>
        <p:spPr>
          <a:xfrm>
            <a:off x="4047744" y="2450592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857D0D-7103-7840-940D-D6493A32F3B7}"/>
              </a:ext>
            </a:extLst>
          </p:cNvPr>
          <p:cNvSpPr txBox="1">
            <a:spLocks/>
          </p:cNvSpPr>
          <p:nvPr userDrawn="1"/>
        </p:nvSpPr>
        <p:spPr>
          <a:xfrm>
            <a:off x="8159496" y="0"/>
            <a:ext cx="4032504" cy="4407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14FCBAA-562E-7C44-BB5B-DB6D86790C70}"/>
              </a:ext>
            </a:extLst>
          </p:cNvPr>
          <p:cNvSpPr txBox="1">
            <a:spLocks/>
          </p:cNvSpPr>
          <p:nvPr userDrawn="1"/>
        </p:nvSpPr>
        <p:spPr>
          <a:xfrm>
            <a:off x="8159496" y="4480560"/>
            <a:ext cx="4032504" cy="23774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Insert Picture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7FA95BD7-ECC8-3CF5-46CC-EAC4D493A8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8391" cy="237744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0082CE22-636C-E06A-BA39-2197CF820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2450590"/>
            <a:ext cx="4028391" cy="440740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3E8AF0C2-C040-C234-81A2-F6B4F5E94C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3609" y="-1"/>
            <a:ext cx="4028391" cy="440740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7F8D38-51A9-0310-7EDA-82665351C6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9496" y="4480558"/>
            <a:ext cx="4028391" cy="237744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F3B9AA-1EB9-B895-13DD-6E53D199B9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926DF91-CB93-BE75-6714-50E45D53D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67831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icture masonry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44407F55-9F8B-CFB8-1B4D-DFE77B68F3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2656557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B8061204-7764-E2D1-7AAA-B10D9B6ECA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2646971" cy="337820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0DBCDF1-021A-7BE3-B53A-887126B88D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26468" y="7748"/>
            <a:ext cx="2609407" cy="165223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B3E7A70-BD34-1297-5064-EBE5BB5009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6468" y="1750823"/>
            <a:ext cx="2609407" cy="337081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618F24-A1FF-DEFE-48FC-DFADF3AB1D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6468" y="5212481"/>
            <a:ext cx="2609407" cy="163777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52794C9F-4857-8416-D697-D8A5BD1DC5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47706" y="-6350"/>
            <a:ext cx="2656557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B71335A9-56CA-C44E-C210-7A39320CAFC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7706" y="3479798"/>
            <a:ext cx="2646971" cy="337820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BF1712F-3EDE-9144-C8B3-D9515E447D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9E771D9-2182-0886-CF5C-F9E6A91B8A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984" y="3185056"/>
            <a:ext cx="3044002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63873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CD52250D-592A-6A0E-2EC4-348B240C19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C98FAF4C-C5F8-CD7C-AD17-DBEE12CD81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1A4A5ECA-F9C5-C40F-CBDD-C2AAD668B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35514F-BA11-3F45-D395-B82E240138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60381D-CFDD-5C2B-95C0-FDF866D49D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48BE400-0752-DB82-2E62-48BFF7662F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98113E-11D6-5C45-FA05-F78F2430D9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r>
              <a:rPr lang="en-US"/>
              <a:t>Caption here. Cras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non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a </a:t>
            </a:r>
            <a:r>
              <a:rPr lang="en-US" err="1"/>
              <a:t>velit</a:t>
            </a:r>
            <a:r>
              <a:rPr lang="en-US"/>
              <a:t>. Ut vitae </a:t>
            </a:r>
            <a:r>
              <a:rPr lang="en-US" err="1"/>
              <a:t>faucibus</a:t>
            </a:r>
            <a:r>
              <a:rPr lang="en-US"/>
              <a:t> sem. Donec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dui id </a:t>
            </a:r>
            <a:r>
              <a:rPr lang="en-US" err="1"/>
              <a:t>blandit</a:t>
            </a:r>
            <a:r>
              <a:rPr lang="en-US"/>
              <a:t>. Nunc id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, vel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6289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grid galler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7A8331-D128-874B-B3ED-BD87C5E97539}"/>
              </a:ext>
            </a:extLst>
          </p:cNvPr>
          <p:cNvSpPr/>
          <p:nvPr userDrawn="1"/>
        </p:nvSpPr>
        <p:spPr>
          <a:xfrm>
            <a:off x="-123372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0F530B-4EF3-F06D-7C39-8B4C027B7C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20A1CBE-9A9E-ECA7-49BE-FE318748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431044A-4E40-179C-2D74-8024D764A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288" y="5805488"/>
            <a:ext cx="3135312" cy="65722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Caption here. Cras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non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a </a:t>
            </a:r>
            <a:r>
              <a:rPr lang="en-US" err="1"/>
              <a:t>velit</a:t>
            </a:r>
            <a:r>
              <a:rPr lang="en-US"/>
              <a:t>. Ut vitae </a:t>
            </a:r>
            <a:r>
              <a:rPr lang="en-US" err="1"/>
              <a:t>faucibus</a:t>
            </a:r>
            <a:r>
              <a:rPr lang="en-US"/>
              <a:t> sem. Donec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dui id </a:t>
            </a:r>
            <a:r>
              <a:rPr lang="en-US" err="1"/>
              <a:t>blandit</a:t>
            </a:r>
            <a:r>
              <a:rPr lang="en-US"/>
              <a:t>. Nunc id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, vel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EF666DE-CFCE-6517-DB0D-87B619E3A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51857" y="0"/>
            <a:ext cx="4027215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E47F64-FDB8-75A5-571A-DB61DF42A9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1857" y="3486148"/>
            <a:ext cx="4027215" cy="337820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96083478-C30F-4A21-5465-504D79F8D1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66657" y="659"/>
            <a:ext cx="4027215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F0E9131-8E74-EEF0-F364-C7C5994FC9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6657" y="3486807"/>
            <a:ext cx="4027215" cy="337820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45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0111290-CC74-3548-11A3-BC4FE157A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5AF8CE4-00E5-F4D3-F0FB-8BBC9E95D9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2B614F79-8C3E-9B7F-136C-46CBA04CA3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B95CA1E-138F-AC2C-954E-572D8B3ED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Caption caption caption.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6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with sub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7C2AB-62FC-D444-BDA2-B209A9D810D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750BC7C-018E-2D04-5C75-24EE70C9F2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2637726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Gallery 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7C36B33-7438-E96F-1BC4-32AA585A0C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263409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0FE3F16-A821-B3A7-DC00-E9D27FF8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E249EE8-08AE-FE5A-918B-0D489684FA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Caption caption caption.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4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18184268-5606-D44B-BBA8-30AB93286F51}"/>
              </a:ext>
            </a:extLst>
          </p:cNvPr>
          <p:cNvSpPr txBox="1">
            <a:spLocks/>
          </p:cNvSpPr>
          <p:nvPr userDrawn="1"/>
        </p:nvSpPr>
        <p:spPr>
          <a:xfrm>
            <a:off x="4498848" y="877824"/>
            <a:ext cx="7289574" cy="4632735"/>
          </a:xfrm>
          <a:prstGeom prst="rect">
            <a:avLst/>
          </a:prstGeom>
        </p:spPr>
        <p:txBody>
          <a:bodyPr anchor="t" anchorCtr="0"/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60"/>
              </a:lnSpc>
            </a:pP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505AF5D-C9EB-1385-8ECB-1F6580D758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52198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D08D64C-5295-E9C3-4851-5BB45DBB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CF9824-8975-E2D2-BA96-BE94AD2223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78313" y="712788"/>
            <a:ext cx="7251700" cy="545623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EBB38DD-BEEE-0800-08EF-1371600DA7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78665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6D7331-1A41-704A-B826-EDF4031A20D5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AA95B1-1DE6-4557-AE9D-D95D36444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E5C5303-4DAA-0E22-F5FD-F9E6D4B3B8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712" y="984739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756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F0AB2C-A2ED-E145-8078-D59ED5D19462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A1E5718-7B62-CFA0-6BF2-E1C0B96059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3E70E3-26EC-6C80-2E56-4776406359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1053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4445C-B3FB-124F-929E-2B7DA477FDD0}"/>
              </a:ext>
            </a:extLst>
          </p:cNvPr>
          <p:cNvSpPr/>
          <p:nvPr userDrawn="1"/>
        </p:nvSpPr>
        <p:spPr>
          <a:xfrm>
            <a:off x="-65315" y="0"/>
            <a:ext cx="12438743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4EA037-B19B-0E01-460A-8A873D525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478952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Presentation section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6B25A33-D6AC-2644-7678-0677724F15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405D1-0296-1352-0B27-EB91D9A9E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444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A4375E-E973-8F60-5CBC-E9EA62B2C461}"/>
              </a:ext>
            </a:extLst>
          </p:cNvPr>
          <p:cNvSpPr/>
          <p:nvPr userDrawn="1"/>
        </p:nvSpPr>
        <p:spPr>
          <a:xfrm>
            <a:off x="4043678" y="0"/>
            <a:ext cx="814832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B8CFB99D-819D-633A-9F7C-E599C01C5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2497" y="984739"/>
            <a:ext cx="7251700" cy="5078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8D8149A3-F59D-BE75-AB5C-D86EC6C326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7619B55-6525-D80A-7008-E0C00F21D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8548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eft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83D7CC-30F1-554F-B990-08AAED526E21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4111BCE-BDA9-2B6D-9928-BE641176BD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851504"/>
            <a:ext cx="3034570" cy="1261075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title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D7F3FB8-60AA-403E-F103-7D674AC277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053" y="972382"/>
            <a:ext cx="7251700" cy="50787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CB9CA651-4D6A-D64A-891D-DE26EF9669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494625"/>
            <a:ext cx="4043679" cy="43633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9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DB7183-A032-FB4E-90D2-92557AEC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D2F4-5298-29C7-EDE0-1151A4AF90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7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on blu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arch, colonnade&#10;&#10;Description automatically generated">
            <a:extLst>
              <a:ext uri="{FF2B5EF4-FFF2-40B4-BE49-F238E27FC236}">
                <a16:creationId xmlns:a16="http://schemas.microsoft.com/office/drawing/2014/main" id="{0D398ABC-CE4E-8B4C-B1EE-EC4257E995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" y="1135138"/>
            <a:ext cx="7850824" cy="4415270"/>
          </a:xfrm>
          <a:prstGeom prst="rect">
            <a:avLst/>
          </a:prstGeom>
        </p:spPr>
      </p:pic>
      <p:pic>
        <p:nvPicPr>
          <p:cNvPr id="6" name="Picture 5" descr="A person sitting on a ledge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9237F60B-15B0-3B4A-8ECB-58E5CFD4C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1665" y="1135138"/>
            <a:ext cx="2807208" cy="441971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5DE1E-D4D3-4B08-4216-86AC36FC6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775" y="1135063"/>
            <a:ext cx="7850188" cy="44148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DA54E1E-53AE-BE19-DEE3-14D0FB6718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42363" y="1135063"/>
            <a:ext cx="2806700" cy="44148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645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rectangle on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classroom&#10;&#10;Description automatically generated with low confidence">
            <a:extLst>
              <a:ext uri="{FF2B5EF4-FFF2-40B4-BE49-F238E27FC236}">
                <a16:creationId xmlns:a16="http://schemas.microsoft.com/office/drawing/2014/main" id="{4BDB933F-3F67-634A-B239-7E149523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AAF9DD7-0F2C-6B3A-F6A3-CE564350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2A1C5A-EAA4-F642-B1CA-508C2469F921}"/>
              </a:ext>
            </a:extLst>
          </p:cNvPr>
          <p:cNvSpPr/>
          <p:nvPr userDrawn="1"/>
        </p:nvSpPr>
        <p:spPr>
          <a:xfrm>
            <a:off x="3758184" y="4606927"/>
            <a:ext cx="8433816" cy="12527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22E79-1B97-56A7-B228-A90078FFBF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7200" y="5005754"/>
            <a:ext cx="7608888" cy="5392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; </a:t>
            </a:r>
            <a:r>
              <a:rPr lang="en-US" err="1"/>
              <a:t>adipisting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0244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04CEBEF-039C-DC43-B83D-ED7E1BFAEDEC}"/>
              </a:ext>
            </a:extLst>
          </p:cNvPr>
          <p:cNvSpPr/>
          <p:nvPr userDrawn="1"/>
        </p:nvSpPr>
        <p:spPr>
          <a:xfrm>
            <a:off x="4447852" y="782375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F85D7B-BBEB-4643-A97C-6FF4E2941595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6C9B41-C20D-8348-88FC-E3ECC4B45F7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E4E5056-1071-EB43-961C-518C32BBC254}"/>
              </a:ext>
            </a:extLst>
          </p:cNvPr>
          <p:cNvSpPr txBox="1">
            <a:spLocks/>
          </p:cNvSpPr>
          <p:nvPr userDrawn="1"/>
        </p:nvSpPr>
        <p:spPr>
          <a:xfrm>
            <a:off x="4448302" y="798474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B3EC6FE-EE04-AC48-A709-6960ED5BDA40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6BD078-9144-A040-B00A-FB748C9F10BD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8E21DF-7D50-2F4A-8A85-D21AA332D89A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7EFA3E-6CB9-5753-5E16-B3C57BE50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List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61BB3FB-2216-3C55-2FAE-13D9854F26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DDFF6A9-52DA-58F2-BDA9-15907D59C8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6D2D5D-D5A2-A035-628C-DEAEE035DA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401A22-71B4-C0E8-05DD-D4D2833E6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E3F3E11-7AFE-6F0D-2621-C8BCE2923F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F10423C-A95D-971C-6FEA-62D3BCEE09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070068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9417A6-92A5-4D45-A713-D3A7D495A3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19440-137F-FE47-AB91-79FF641736D6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7EC7BF-FC77-6D4D-9E09-787CB4153722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2C80C-913D-5A4C-A7EB-169A9DF95473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3F3EC6E-0076-CE4E-979D-D4023EB9EC35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B787678-B3D8-A940-87B0-916EA194F204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124B348-B72B-E34E-8304-DA8C62912B18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56863DB-D6B5-6027-C789-E55DAECF1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List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FD09-345A-0112-EE14-4693BA170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FAB629F-588F-7BD7-6C08-58641F114C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D2D0E31-664A-58C6-0EB6-3473D9CDD3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E85EEEA-9629-3198-5B0E-0C3BE62851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73ECD74-311B-4ACA-5B2C-202CF8018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7952CC-C546-BC25-A4BA-C25A63458F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95585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name and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328A0A-C662-74EC-D228-434B49036BF5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7BA40FD-F3BD-03E1-4F9A-24F5093BFD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AE731-F2CF-F141-4254-D13FFBB02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8988" y="1311274"/>
            <a:ext cx="6423025" cy="1500187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Cover slide 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26FA2-06C0-DF0E-0BE4-60126FAB68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8988" y="3471040"/>
            <a:ext cx="5732462" cy="879475"/>
          </a:xfrm>
        </p:spPr>
        <p:txBody>
          <a:bodyPr>
            <a:norm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/>
              <a:t>Position title or role, Presenting Organization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D92629E-BF76-30D0-FEAC-BDCA393C87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8988" y="3162300"/>
            <a:ext cx="5554662" cy="266700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ALL CAPS • PRESENTER NAME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A4EAA61-1FFD-8A28-7DC9-38D365F35F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173297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t lis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BE2A17-657B-7544-A532-10FC95F7F7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10644-A0DF-6D4B-B698-87D5FCCB927F}"/>
              </a:ext>
            </a:extLst>
          </p:cNvPr>
          <p:cNvSpPr/>
          <p:nvPr userDrawn="1"/>
        </p:nvSpPr>
        <p:spPr>
          <a:xfrm>
            <a:off x="4447852" y="817544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80A813-5D49-5646-84B4-1A027C726D38}"/>
              </a:ext>
            </a:extLst>
          </p:cNvPr>
          <p:cNvSpPr/>
          <p:nvPr userDrawn="1"/>
        </p:nvSpPr>
        <p:spPr>
          <a:xfrm>
            <a:off x="4447852" y="2602241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F6C249-561B-6C47-BB3C-C763F51DBE87}"/>
              </a:ext>
            </a:extLst>
          </p:cNvPr>
          <p:cNvSpPr/>
          <p:nvPr userDrawn="1"/>
        </p:nvSpPr>
        <p:spPr>
          <a:xfrm>
            <a:off x="4447852" y="4421468"/>
            <a:ext cx="608463" cy="6084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sz="2400" b="1" i="0"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39A31C5-B1DF-9047-9D34-A36E09415607}"/>
              </a:ext>
            </a:extLst>
          </p:cNvPr>
          <p:cNvSpPr txBox="1">
            <a:spLocks/>
          </p:cNvSpPr>
          <p:nvPr userDrawn="1"/>
        </p:nvSpPr>
        <p:spPr>
          <a:xfrm>
            <a:off x="4448302" y="833643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8A6DE10-9EAE-4942-8DE1-286CE0BF74B6}"/>
              </a:ext>
            </a:extLst>
          </p:cNvPr>
          <p:cNvSpPr txBox="1">
            <a:spLocks/>
          </p:cNvSpPr>
          <p:nvPr userDrawn="1"/>
        </p:nvSpPr>
        <p:spPr>
          <a:xfrm>
            <a:off x="4448302" y="261240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8262D16-47D1-4F4F-9102-671FBF8B49A6}"/>
              </a:ext>
            </a:extLst>
          </p:cNvPr>
          <p:cNvSpPr txBox="1">
            <a:spLocks/>
          </p:cNvSpPr>
          <p:nvPr userDrawn="1"/>
        </p:nvSpPr>
        <p:spPr>
          <a:xfrm>
            <a:off x="4448302" y="4431041"/>
            <a:ext cx="608013" cy="60846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AD70C8-B2AD-4F94-082B-BD5000A9ED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92564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List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24A859B-1914-22D1-6248-2C8A9A1417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5995" y="901734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A3912-7301-D2CB-C311-25AE797F8A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1011" y="2755057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7CBBC5-33A1-96A6-303E-7B37C06201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1011" y="4561078"/>
            <a:ext cx="6130559" cy="44517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point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255051D-DBB9-E309-3FE5-B19EB6540C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1010" y="1417092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E66E37-362E-DCE5-1A4B-C523B8955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9286" y="3266055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A41F296-79B7-1E25-658A-074A5E76A3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1008" y="5075521"/>
            <a:ext cx="6130559" cy="1131967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 Nam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mi, in porta </a:t>
            </a:r>
            <a:r>
              <a:rPr lang="en-US" err="1"/>
              <a:t>nibh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magna,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ipsum dolor (20 words).</a:t>
            </a:r>
          </a:p>
        </p:txBody>
      </p:sp>
    </p:spTree>
    <p:extLst>
      <p:ext uri="{BB962C8B-B14F-4D97-AF65-F5344CB8AC3E}">
        <p14:creationId xmlns:p14="http://schemas.microsoft.com/office/powerpoint/2010/main" val="1178822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DD85CD-E454-D844-B746-960822B4C1BB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A8B79D-0B82-ACB3-7A34-3A7C177B2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16648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for chart/media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3E01035-AC16-5D9D-BB56-2DBB6548A6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030943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C541D16-07B5-CEFB-46AA-FE87B3F76E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C4DD95-2290-017A-2638-2B55946465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469" y="6003579"/>
            <a:ext cx="3035300" cy="45085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Caption caption caption.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373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403BAF-8064-9D4D-B627-E575B23C3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A9E666-5333-B228-F289-EB89438A32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6" y="704356"/>
            <a:ext cx="7844573" cy="753384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Content slide title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5F2A352D-7846-8FD4-DEB2-9F742C5B18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505" y="1600199"/>
            <a:ext cx="10916056" cy="455344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625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81BCBC-0367-4043-A17A-20E62CF65918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4F90568-D3B2-1F40-8DC9-262A48264FEF}"/>
              </a:ext>
            </a:extLst>
          </p:cNvPr>
          <p:cNvSpPr txBox="1">
            <a:spLocks/>
          </p:cNvSpPr>
          <p:nvPr userDrawn="1"/>
        </p:nvSpPr>
        <p:spPr>
          <a:xfrm>
            <a:off x="482464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C07D354-C51C-B54D-8884-6560A6028AED}"/>
              </a:ext>
            </a:extLst>
          </p:cNvPr>
          <p:cNvSpPr txBox="1">
            <a:spLocks/>
          </p:cNvSpPr>
          <p:nvPr userDrawn="1"/>
        </p:nvSpPr>
        <p:spPr>
          <a:xfrm>
            <a:off x="652739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6D35143-93D3-0949-8861-03292FABE953}"/>
              </a:ext>
            </a:extLst>
          </p:cNvPr>
          <p:cNvSpPr txBox="1">
            <a:spLocks/>
          </p:cNvSpPr>
          <p:nvPr userDrawn="1"/>
        </p:nvSpPr>
        <p:spPr>
          <a:xfrm>
            <a:off x="8230152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F524225-5BB0-124A-ABD9-A60478C10D3A}"/>
              </a:ext>
            </a:extLst>
          </p:cNvPr>
          <p:cNvSpPr txBox="1">
            <a:spLocks/>
          </p:cNvSpPr>
          <p:nvPr userDrawn="1"/>
        </p:nvSpPr>
        <p:spPr>
          <a:xfrm>
            <a:off x="9932907" y="2819400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2B5C3E6-BBA3-4D4F-A674-8F4373A8D93D}"/>
              </a:ext>
            </a:extLst>
          </p:cNvPr>
          <p:cNvSpPr txBox="1">
            <a:spLocks/>
          </p:cNvSpPr>
          <p:nvPr userDrawn="1"/>
        </p:nvSpPr>
        <p:spPr>
          <a:xfrm>
            <a:off x="482464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A80712-E69D-1B41-915C-FFBF05872D20}"/>
              </a:ext>
            </a:extLst>
          </p:cNvPr>
          <p:cNvSpPr txBox="1">
            <a:spLocks/>
          </p:cNvSpPr>
          <p:nvPr userDrawn="1"/>
        </p:nvSpPr>
        <p:spPr>
          <a:xfrm>
            <a:off x="652739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0FF61B7-809A-8345-8821-F382ADDBCD07}"/>
              </a:ext>
            </a:extLst>
          </p:cNvPr>
          <p:cNvSpPr txBox="1">
            <a:spLocks/>
          </p:cNvSpPr>
          <p:nvPr userDrawn="1"/>
        </p:nvSpPr>
        <p:spPr>
          <a:xfrm>
            <a:off x="8230152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82E08892-BAEB-A840-8C51-D08E5AEC92B8}"/>
              </a:ext>
            </a:extLst>
          </p:cNvPr>
          <p:cNvSpPr txBox="1">
            <a:spLocks/>
          </p:cNvSpPr>
          <p:nvPr userDrawn="1"/>
        </p:nvSpPr>
        <p:spPr>
          <a:xfrm>
            <a:off x="9932907" y="4655075"/>
            <a:ext cx="971142" cy="12163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buNone/>
              <a:defRPr sz="1400" b="0" i="0" kern="1200">
                <a:solidFill>
                  <a:schemeClr val="bg1">
                    <a:lumMod val="75000"/>
                  </a:schemeClr>
                </a:solidFill>
                <a:latin typeface="Red Hat Text Medium" panose="02010303040201060303" pitchFamily="2" charset="0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4129317-2D3C-BF1C-5B84-1A30CF6AD4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2701" y="1597736"/>
            <a:ext cx="3527450" cy="865766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Slide title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A0160E80-D3A3-7946-2067-4ACB35711C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4322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59736B7-D5CA-9203-776E-1BDF6B05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4322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5E4F741A-2685-C01F-2CBC-07FC9155DC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215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BC247D1-0D90-C9CF-575B-71764C2AF6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4215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6264121-3AC0-4A8F-DD2F-9CCB98076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3634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F80DE8A-79A9-6D73-6983-B2363E8C6A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3634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C858897D-89E1-E058-E99D-C716DAE8A1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5450" y="4144944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344AC905-828F-DB53-DF45-C0D99AC887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50" y="4349711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934631C4-F0C0-4BA1-7F36-BC0B82A5EE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26046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21B8C51-D844-4AB2-88E8-60AAD54F8F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26046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A01C2E5-335D-9A94-4DF2-AA425FA4B8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35939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0496F0D6-3220-9B0A-A01A-BED4A76B55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939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6916F8E2-7406-DA21-DAFE-F9CB3134D4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5358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4A4E4F4D-8295-37F0-A2BB-D69F44BBA5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45358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21060C48-0BA8-22D6-03F5-194B3E9D73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7174" y="5995515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 err="1"/>
              <a:t>Firstname</a:t>
            </a:r>
            <a:r>
              <a:rPr lang="en-US" sz="1200"/>
              <a:t> </a:t>
            </a:r>
            <a:r>
              <a:rPr lang="en-US" sz="1200" err="1"/>
              <a:t>Lastname</a:t>
            </a:r>
            <a:endParaRPr lang="en-US" sz="120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79070A9F-679F-7178-AFFE-E98DA00D01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37174" y="6200282"/>
            <a:ext cx="1752104" cy="25673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z="1200"/>
              <a:t>Title</a:t>
            </a:r>
          </a:p>
        </p:txBody>
      </p:sp>
      <p:sp>
        <p:nvSpPr>
          <p:cNvPr id="39" name="Picture Placeholder 11">
            <a:extLst>
              <a:ext uri="{FF2B5EF4-FFF2-40B4-BE49-F238E27FC236}">
                <a16:creationId xmlns:a16="http://schemas.microsoft.com/office/drawing/2014/main" id="{6A722B91-97DA-E78C-123D-87754054A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24642" y="2819400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" name="Picture Placeholder 11">
            <a:extLst>
              <a:ext uri="{FF2B5EF4-FFF2-40B4-BE49-F238E27FC236}">
                <a16:creationId xmlns:a16="http://schemas.microsoft.com/office/drawing/2014/main" id="{80E93CF9-D6A1-4204-8192-F5A48DBDAD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27397" y="2826225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07F8EC24-5F6A-54DA-0970-CA0BCFF6CE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230152" y="2819399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id="{ECAA0A1E-02D3-A80C-B6B5-9DFE99BF63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932907" y="281939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id="{632C2437-1449-7B2C-922C-1C36C84EAFA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24642" y="4666558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E432266-FED0-FD3A-CA21-BED41166E0F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27397" y="4673383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id="{C6856CC4-C2E0-B109-BB63-7044E72F3A8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230152" y="4666557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6" name="Picture Placeholder 11">
            <a:extLst>
              <a:ext uri="{FF2B5EF4-FFF2-40B4-BE49-F238E27FC236}">
                <a16:creationId xmlns:a16="http://schemas.microsoft.com/office/drawing/2014/main" id="{206515A9-0840-D221-B501-5117FAFFB6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932907" y="4666556"/>
            <a:ext cx="971142" cy="121633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36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ine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90EC4-F404-3546-A207-BBA0505A4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0" y="0"/>
            <a:ext cx="8153400" cy="6858000"/>
          </a:xfrm>
          <a:prstGeom prst="rect">
            <a:avLst/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CD2269A2-4CB1-C947-B771-B354BBE1389F}"/>
              </a:ext>
            </a:extLst>
          </p:cNvPr>
          <p:cNvSpPr txBox="1">
            <a:spLocks/>
          </p:cNvSpPr>
          <p:nvPr userDrawn="1"/>
        </p:nvSpPr>
        <p:spPr>
          <a:xfrm>
            <a:off x="5232401" y="1357461"/>
            <a:ext cx="5627278" cy="3506770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>
                <a:solidFill>
                  <a:schemeClr val="bg1">
                    <a:lumMod val="75000"/>
                  </a:schemeClr>
                </a:solidFill>
              </a:rPr>
              <a:t>Insert Picture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DE35F10-EC04-E41F-55B8-CC2C32B8B4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45788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Online project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5F65C0B-062C-22A5-F900-8CF70C48D3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3185056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Find us online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DB8010E5-E62D-77DA-FD6C-8AB9E8B9E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1" y="1357461"/>
            <a:ext cx="5627278" cy="350677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17ADC7F-F38C-D0D6-E631-DEF93D8A27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448190"/>
            <a:ext cx="3684588" cy="37941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Website » http://</a:t>
            </a:r>
            <a:r>
              <a:rPr lang="en-US" err="1"/>
              <a:t>website.yale.edu</a:t>
            </a:r>
            <a:r>
              <a:rPr lang="en-US"/>
              <a:t>/your-website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B9D748A-A5E5-D8DC-3722-F92B763BE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4037013"/>
            <a:ext cx="3035300" cy="24114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/>
              <a:t>Take a screenshot of your featured website and then click the icon to drop it in the image area (20 words).</a:t>
            </a:r>
          </a:p>
        </p:txBody>
      </p:sp>
    </p:spTree>
    <p:extLst>
      <p:ext uri="{BB962C8B-B14F-4D97-AF65-F5344CB8AC3E}">
        <p14:creationId xmlns:p14="http://schemas.microsoft.com/office/powerpoint/2010/main" val="928464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r>
              <a:rPr lang="en-US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690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with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3B4AD6-A9C7-215C-1D34-F104B430A7FC}"/>
              </a:ext>
            </a:extLst>
          </p:cNvPr>
          <p:cNvSpPr/>
          <p:nvPr userDrawn="1"/>
        </p:nvSpPr>
        <p:spPr>
          <a:xfrm>
            <a:off x="0" y="0"/>
            <a:ext cx="4038600" cy="6868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16F178-7842-A54F-8D5F-D641A19890FC}"/>
              </a:ext>
            </a:extLst>
          </p:cNvPr>
          <p:cNvSpPr txBox="1">
            <a:spLocks/>
          </p:cNvSpPr>
          <p:nvPr userDrawn="1"/>
        </p:nvSpPr>
        <p:spPr>
          <a:xfrm>
            <a:off x="606479" y="4860167"/>
            <a:ext cx="1084262" cy="1084263"/>
          </a:xfrm>
          <a:prstGeom prst="rect">
            <a:avLst/>
          </a:prstGeom>
          <a:solidFill>
            <a:schemeClr val="bg2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CC1B182-D4DD-F8BD-8CC1-66B245D8F4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Tell us what you think!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6A6B2AE9-6CDF-969F-D399-60D84B7CD4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A306310C-0D07-9073-11FD-B79CC84D5E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3766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Place a QR code to your website or feedback form below.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53AE5A-06F1-92A0-DDB0-E05BD3CBEE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6425" y="4860925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2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3CA56EC-4292-577E-D329-79DD64C8F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Thank you for attending!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0B4BF0-204D-321A-FBA5-310355971E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latin typeface="+mn-lt"/>
              </a:defRPr>
            </a:lvl1pPr>
          </a:lstStyle>
          <a:p>
            <a:r>
              <a:rPr lang="en-US"/>
              <a:t>Lorem ipsum contact info:</a:t>
            </a:r>
          </a:p>
          <a:p>
            <a:r>
              <a:rPr lang="en-US"/>
              <a:t>Your name</a:t>
            </a:r>
          </a:p>
          <a:p>
            <a:r>
              <a:rPr lang="en-US" err="1"/>
              <a:t>your.name@yale.edu</a:t>
            </a:r>
            <a:endParaRPr lang="en-US"/>
          </a:p>
          <a:p>
            <a:r>
              <a:rPr lang="en-US" err="1"/>
              <a:t>Website.com</a:t>
            </a:r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799EB829-A664-9007-D311-844C563B0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B7F77A1-F63C-BF9D-709B-F95DA01FCA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002499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attending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29C8F3-B994-8C40-9644-41B2B7B3C997}"/>
              </a:ext>
            </a:extLst>
          </p:cNvPr>
          <p:cNvSpPr/>
          <p:nvPr userDrawn="1"/>
        </p:nvSpPr>
        <p:spPr>
          <a:xfrm>
            <a:off x="0" y="7495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795522-318F-2C2D-E4C4-41C333A20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1597735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Thank you for attending!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E9C5B077-2DE3-9F51-528C-1098C21EB0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43680" y="10510"/>
            <a:ext cx="81483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E3E38D5-B522-1C34-CAAC-BD89458F63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13" y="3194533"/>
            <a:ext cx="3035300" cy="1963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Lorem ipsum contact info:</a:t>
            </a:r>
          </a:p>
          <a:p>
            <a:r>
              <a:rPr lang="en-US"/>
              <a:t>Your name</a:t>
            </a:r>
          </a:p>
          <a:p>
            <a:r>
              <a:rPr lang="en-US" err="1"/>
              <a:t>your.name@yale.edu</a:t>
            </a:r>
            <a:endParaRPr lang="en-US"/>
          </a:p>
          <a:p>
            <a:r>
              <a:rPr lang="en-US" err="1"/>
              <a:t>Website.com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5CF980-AE0C-CB1D-D1AF-A8F3EF23A6E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616765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C57557-3B24-7341-A015-CE2B7B52EF3F}"/>
              </a:ext>
            </a:extLst>
          </p:cNvPr>
          <p:cNvSpPr/>
          <p:nvPr userDrawn="1"/>
        </p:nvSpPr>
        <p:spPr>
          <a:xfrm>
            <a:off x="0" y="0"/>
            <a:ext cx="404368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F96183-6FC5-A845-A804-4F9485D1E634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 Questions? Contact us at </a:t>
            </a:r>
            <a:r>
              <a:rPr lang="en-US" err="1"/>
              <a:t>email@yale.edu</a:t>
            </a:r>
            <a:r>
              <a:rPr lang="en-US"/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ED7AE857-34B2-5E4B-B7DD-576EC9EAA908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7F02C3-B97A-6230-F2CE-27B886CA4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Thank you for joining us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3DF65F4-A05E-8FF1-7B62-1A84FF6A11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Keep in touch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661D8DA-67F9-F0F4-B521-2C1E9F37CF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7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85A3E02-5CBF-0403-96FD-0BFBD0DA99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74398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1CD429-F4CB-F003-36B2-E9B184B82220}"/>
              </a:ext>
            </a:extLst>
          </p:cNvPr>
          <p:cNvSpPr/>
          <p:nvPr userDrawn="1"/>
        </p:nvSpPr>
        <p:spPr>
          <a:xfrm>
            <a:off x="0" y="0"/>
            <a:ext cx="404368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tx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tx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/>
              <a:t>Title of initiative, program, or event • Date</a:t>
            </a:r>
          </a:p>
          <a:p>
            <a:pPr lvl="0"/>
            <a:r>
              <a:rPr lang="en-US"/>
              <a:t>Name of Organization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59BF377-5E44-BE06-8775-337EAEF61C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/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4035474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for joining us QR co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FA384B-A88D-2C4E-84FA-12DF118487CD}"/>
              </a:ext>
            </a:extLst>
          </p:cNvPr>
          <p:cNvSpPr txBox="1">
            <a:spLocks/>
          </p:cNvSpPr>
          <p:nvPr userDrawn="1"/>
        </p:nvSpPr>
        <p:spPr>
          <a:xfrm>
            <a:off x="4594067" y="876009"/>
            <a:ext cx="6659666" cy="23653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660"/>
              </a:lnSpc>
              <a:spcBef>
                <a:spcPts val="1600"/>
              </a:spcBef>
              <a:spcAft>
                <a:spcPts val="0"/>
              </a:spcAft>
              <a:buClr>
                <a:srgbClr val="00356B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text styles. </a:t>
            </a:r>
            <a:r>
              <a:rPr lang="en-US" err="1">
                <a:solidFill>
                  <a:schemeClr val="bg1"/>
                </a:solidFill>
              </a:rPr>
              <a:t>Etiam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tempor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orci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lobortis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elementum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nibh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tellus</a:t>
            </a:r>
            <a:r>
              <a:rPr lang="en-US">
                <a:solidFill>
                  <a:schemeClr val="bg1"/>
                </a:solidFill>
              </a:rPr>
              <a:t>. Questions? Contact us at </a:t>
            </a:r>
            <a:r>
              <a:rPr lang="en-US" err="1">
                <a:solidFill>
                  <a:schemeClr val="bg1"/>
                </a:solidFill>
              </a:rPr>
              <a:t>email@yale.edu</a:t>
            </a:r>
            <a:r>
              <a:rPr lang="en-US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404DFFA-5540-4B49-91B9-A4604B9CE6D6}"/>
              </a:ext>
            </a:extLst>
          </p:cNvPr>
          <p:cNvSpPr txBox="1">
            <a:spLocks/>
          </p:cNvSpPr>
          <p:nvPr userDrawn="1"/>
        </p:nvSpPr>
        <p:spPr>
          <a:xfrm>
            <a:off x="4700808" y="3700107"/>
            <a:ext cx="1084262" cy="1084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QR Code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6172911-28C1-8B7C-4188-0D0C7356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357" y="2436834"/>
            <a:ext cx="3034570" cy="137669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Thank you for joining us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0CAEC08-056C-96D8-F30C-F31D9680BA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984" y="4088943"/>
            <a:ext cx="3125749" cy="266700"/>
          </a:xfrm>
        </p:spPr>
        <p:txBody>
          <a:bodyPr>
            <a:noAutofit/>
          </a:bodyPr>
          <a:lstStyle>
            <a:lvl1pPr marL="0" indent="0">
              <a:buNone/>
              <a:defRPr sz="1800" b="0" i="1" spc="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  <a:lvl6pPr marL="2286000" indent="0">
              <a:buNone/>
              <a:defRPr>
                <a:solidFill>
                  <a:schemeClr val="bg1"/>
                </a:solidFill>
              </a:defRPr>
            </a:lvl6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Keep in touch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F5E0F624-FEEF-D4A2-26AA-1941DC5230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00808" y="3700107"/>
            <a:ext cx="1084263" cy="108426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5DCD3D-746B-52D9-8BA5-96CA50965D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3713" y="5864603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2950506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66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7671C8-3674-9D4C-AC74-E0FA42E295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6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724A1A-CCB3-3518-BE27-F5984904B7DC}"/>
              </a:ext>
            </a:extLst>
          </p:cNvPr>
          <p:cNvSpPr/>
          <p:nvPr userDrawn="1"/>
        </p:nvSpPr>
        <p:spPr>
          <a:xfrm>
            <a:off x="4044950" y="0"/>
            <a:ext cx="8147050" cy="69088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A55F96EC-D597-7562-3262-77679926DF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4495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E9B22-AD31-D302-D772-54D1A8A3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0575" y="798513"/>
            <a:ext cx="6719888" cy="2095500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Cover slide presentation with a very very long technical presentation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0F99ADC-4D70-B1D8-5F00-F94A620E0C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00575" y="3770536"/>
            <a:ext cx="5554662" cy="242455"/>
          </a:xfrm>
        </p:spPr>
        <p:txBody>
          <a:bodyPr>
            <a:normAutofit/>
          </a:bodyPr>
          <a:lstStyle>
            <a:lvl1pPr marL="0" indent="0">
              <a:buNone/>
              <a:defRPr sz="1200" b="0" i="0" spc="300">
                <a:solidFill>
                  <a:schemeClr val="bg1"/>
                </a:solidFill>
                <a:latin typeface="YaleNew" panose="02000602050000020003" pitchFamily="2" charset="77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ALL CAPS • PRESENTER NAME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601721B-BCB8-3974-44B8-CA35E119B6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00575" y="4089991"/>
            <a:ext cx="5732462" cy="799523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500" b="0" i="1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/>
              <a:t>Title of initiative, program, or event • Date</a:t>
            </a:r>
          </a:p>
          <a:p>
            <a:pPr lvl="0"/>
            <a:r>
              <a:rPr lang="en-US"/>
              <a:t>Name of Organization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C580FFC-C5B2-0684-3CBB-DC4EEDE81B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97844" y="5659438"/>
            <a:ext cx="3074987" cy="59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Wordmark</a:t>
            </a:r>
          </a:p>
        </p:txBody>
      </p:sp>
    </p:spTree>
    <p:extLst>
      <p:ext uri="{BB962C8B-B14F-4D97-AF65-F5344CB8AC3E}">
        <p14:creationId xmlns:p14="http://schemas.microsoft.com/office/powerpoint/2010/main" val="134858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2340" y="5223671"/>
            <a:ext cx="4261966" cy="58091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YaleNew" panose="02000602050000020003" pitchFamily="2" charset="77"/>
              </a:defRPr>
            </a:lvl1pPr>
          </a:lstStyle>
          <a:p>
            <a:pPr lvl="0"/>
            <a:r>
              <a:rPr lang="en-US">
                <a:latin typeface="YaleNew" panose="02000602050000020003" pitchFamily="2" charset="77"/>
              </a:rPr>
              <a:t>Years in service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62340" y="1031789"/>
            <a:ext cx="7555798" cy="3741008"/>
          </a:xfrm>
        </p:spPr>
        <p:txBody>
          <a:bodyPr>
            <a:noAutofit/>
          </a:bodyPr>
          <a:lstStyle>
            <a:lvl1pPr marL="0" indent="0">
              <a:buNone/>
              <a:defRPr sz="30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05366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B7685-F0D7-A4A4-7FEE-87EC0F8B00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261588"/>
            <a:ext cx="9144000" cy="2050920"/>
          </a:xfrm>
        </p:spPr>
        <p:txBody>
          <a:bodyPr>
            <a:normAutofit/>
          </a:bodyPr>
          <a:lstStyle>
            <a:lvl1pPr marL="0" indent="0" algn="ctr">
              <a:buNone/>
              <a:defRPr sz="1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88503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899A24-6ACD-B248-AC77-11A666B28F00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56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72E48-7EA6-BB05-C9C4-5A1F78059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8975" y="2848085"/>
            <a:ext cx="4371975" cy="208121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lvl="0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7401732-1E15-607D-80DF-3CF638B48F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4396" y="1510968"/>
            <a:ext cx="3504488" cy="948453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800">
                <a:solidFill>
                  <a:schemeClr val="tx1"/>
                </a:solidFill>
              </a:defRPr>
            </a:lvl3pPr>
            <a:lvl4pPr>
              <a:defRPr sz="2800">
                <a:solidFill>
                  <a:schemeClr val="tx1"/>
                </a:solidFill>
              </a:defRPr>
            </a:lvl4pPr>
            <a:lvl5pPr>
              <a:defRPr sz="2800">
                <a:solidFill>
                  <a:schemeClr val="tx1"/>
                </a:solidFill>
              </a:defRPr>
            </a:lvl5pPr>
          </a:lstStyle>
          <a:p>
            <a:pPr algn="l"/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312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E203-C6B2-FA44-9A0A-05D60AA7684A}" type="datetime1">
              <a:rPr lang="en-US" smtClean="0"/>
              <a:t>12/1/25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AEC2072-FB31-3F4B-87F4-F9EBF72960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56350"/>
            <a:ext cx="3236974" cy="36512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Yale Office of the Provost</a:t>
            </a:r>
          </a:p>
        </p:txBody>
      </p:sp>
    </p:spTree>
    <p:extLst>
      <p:ext uri="{BB962C8B-B14F-4D97-AF65-F5344CB8AC3E}">
        <p14:creationId xmlns:p14="http://schemas.microsoft.com/office/powerpoint/2010/main" val="145802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1" r:id="rId4"/>
    <p:sldLayoutId id="2147483665" r:id="rId5"/>
    <p:sldLayoutId id="2147483710" r:id="rId6"/>
    <p:sldLayoutId id="2147483713" r:id="rId7"/>
    <p:sldLayoutId id="2147483714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712" r:id="rId14"/>
    <p:sldLayoutId id="2147483670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8" r:id="rId30"/>
    <p:sldLayoutId id="2147483689" r:id="rId31"/>
    <p:sldLayoutId id="2147483687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9" r:id="rId46"/>
    <p:sldLayoutId id="2147483705" r:id="rId47"/>
    <p:sldLayoutId id="2147483706" r:id="rId48"/>
    <p:sldLayoutId id="2147483707" r:id="rId49"/>
    <p:sldLayoutId id="2147483708" r:id="rId50"/>
    <p:sldLayoutId id="2147483715" r:id="rId51"/>
    <p:sldLayoutId id="2147483717" r:id="rId52"/>
    <p:sldLayoutId id="2147483716" r:id="rId5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aleNew" panose="0200060205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0">
          <a:solidFill>
            <a:schemeClr val="tx1"/>
          </a:solidFill>
          <a:latin typeface="YaleNew" panose="02000602050000020003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880" userDrawn="1">
          <p15:clr>
            <a:srgbClr val="F26B43"/>
          </p15:clr>
        </p15:guide>
        <p15:guide id="4" orient="horz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0142FF0-2CCE-806B-D5B5-6A281D0BFC09}"/>
              </a:ext>
            </a:extLst>
          </p:cNvPr>
          <p:cNvSpPr txBox="1">
            <a:spLocks/>
          </p:cNvSpPr>
          <p:nvPr/>
        </p:nvSpPr>
        <p:spPr>
          <a:xfrm>
            <a:off x="624532" y="3404333"/>
            <a:ext cx="5732462" cy="879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YaleNew"/>
              </a:rPr>
              <a:t>Department of Statistics and Data Science, Yale University</a:t>
            </a:r>
            <a:endParaRPr lang="en-US" sz="160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42447D-E4C8-1FB6-BC10-E87125115F81}"/>
              </a:ext>
            </a:extLst>
          </p:cNvPr>
          <p:cNvSpPr txBox="1">
            <a:spLocks/>
          </p:cNvSpPr>
          <p:nvPr/>
        </p:nvSpPr>
        <p:spPr>
          <a:xfrm>
            <a:off x="624532" y="3087130"/>
            <a:ext cx="5554662" cy="266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spc="300">
                <a:latin typeface="YaleNew"/>
                <a:cs typeface="Calibri"/>
              </a:rPr>
              <a:t>BENEDIKT FARAG &amp; STEVEN WARD </a:t>
            </a:r>
            <a:endParaRPr lang="en-US" sz="1600" spc="3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7A1513-1355-2504-EA2D-1A8090B9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572" y="4902899"/>
            <a:ext cx="3923229" cy="60579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307BAE5-35C1-63D3-13C3-9FC160275283}"/>
              </a:ext>
            </a:extLst>
          </p:cNvPr>
          <p:cNvSpPr txBox="1">
            <a:spLocks/>
          </p:cNvSpPr>
          <p:nvPr/>
        </p:nvSpPr>
        <p:spPr>
          <a:xfrm>
            <a:off x="624532" y="1435453"/>
            <a:ext cx="6423025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>
                <a:latin typeface="YaleNew"/>
              </a:rPr>
              <a:t>LEGO-Gen</a:t>
            </a:r>
            <a:endParaRPr lang="en-US" sz="4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CA9A32-8845-B34D-4CFC-661E72AEF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879" y="190920"/>
            <a:ext cx="4867589" cy="5489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B7357D-5CDA-C5C1-FC3B-DA32E03259A9}"/>
              </a:ext>
            </a:extLst>
          </p:cNvPr>
          <p:cNvSpPr/>
          <p:nvPr/>
        </p:nvSpPr>
        <p:spPr>
          <a:xfrm>
            <a:off x="0" y="6127782"/>
            <a:ext cx="12192000" cy="7302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4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06864-755A-F19F-726C-0C0A149F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D7859B9-967B-82B9-4AE9-BD60ACFD91ED}"/>
              </a:ext>
            </a:extLst>
          </p:cNvPr>
          <p:cNvSpPr txBox="1">
            <a:spLocks/>
          </p:cNvSpPr>
          <p:nvPr/>
        </p:nvSpPr>
        <p:spPr>
          <a:xfrm>
            <a:off x="624532" y="527305"/>
            <a:ext cx="11034068" cy="593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latin typeface="YaleNew"/>
              </a:rPr>
              <a:t>Objective</a:t>
            </a:r>
            <a:endParaRPr lang="en-US" sz="3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545F2A-B752-ECEC-4FC5-38ACD87783A7}"/>
              </a:ext>
            </a:extLst>
          </p:cNvPr>
          <p:cNvSpPr/>
          <p:nvPr/>
        </p:nvSpPr>
        <p:spPr>
          <a:xfrm>
            <a:off x="0" y="6330694"/>
            <a:ext cx="12192000" cy="5273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5FD67B-988F-58A5-E405-478E5F7839A7}"/>
              </a:ext>
            </a:extLst>
          </p:cNvPr>
          <p:cNvSpPr txBox="1">
            <a:spLocks/>
          </p:cNvSpPr>
          <p:nvPr/>
        </p:nvSpPr>
        <p:spPr>
          <a:xfrm>
            <a:off x="624532" y="1346932"/>
            <a:ext cx="5732462" cy="879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29F3A-A304-4943-3375-E52BEB108062}"/>
              </a:ext>
            </a:extLst>
          </p:cNvPr>
          <p:cNvSpPr txBox="1">
            <a:spLocks/>
          </p:cNvSpPr>
          <p:nvPr/>
        </p:nvSpPr>
        <p:spPr>
          <a:xfrm>
            <a:off x="624532" y="1346932"/>
            <a:ext cx="11034068" cy="41641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>
                <a:latin typeface="YaleNew"/>
              </a:rPr>
              <a:t>Given a target image, how can we reconstruct the 3D structure as LEGO objects?</a:t>
            </a:r>
          </a:p>
          <a:p>
            <a:pPr>
              <a:lnSpc>
                <a:spcPts val="2400"/>
              </a:lnSpc>
            </a:pPr>
            <a:r>
              <a:rPr lang="en-US" sz="2000">
                <a:latin typeface="YaleNew"/>
              </a:rPr>
              <a:t>A lot of physical constraints when building LEGO objects</a:t>
            </a:r>
          </a:p>
          <a:p>
            <a:pPr lvl="1">
              <a:lnSpc>
                <a:spcPts val="2400"/>
              </a:lnSpc>
            </a:pPr>
            <a:r>
              <a:rPr lang="en-US" sz="1600">
                <a:latin typeface="YaleNew"/>
              </a:rPr>
              <a:t>Connecting bricks, non-intersecting, orientation, brick thickness etc.</a:t>
            </a:r>
          </a:p>
          <a:p>
            <a:pPr>
              <a:lnSpc>
                <a:spcPts val="2400"/>
              </a:lnSpc>
            </a:pPr>
            <a:r>
              <a:rPr lang="en-US" sz="2000">
                <a:latin typeface="YaleNew"/>
              </a:rPr>
              <a:t>We built a generative model to generate LEGO structures with a brick vocabulary of size 3:</a:t>
            </a:r>
          </a:p>
          <a:p>
            <a:endParaRPr lang="en-US" sz="2000">
              <a:latin typeface="YaleNew"/>
            </a:endParaRPr>
          </a:p>
          <a:p>
            <a:pPr lvl="1"/>
            <a:endParaRPr lang="en-US" sz="1600">
              <a:latin typeface="YaleNew"/>
            </a:endParaRPr>
          </a:p>
          <a:p>
            <a:endParaRPr lang="en-US" sz="2000">
              <a:latin typeface="YaleNew"/>
            </a:endParaRPr>
          </a:p>
          <a:p>
            <a:pPr marL="0" indent="0">
              <a:buNone/>
            </a:pPr>
            <a:endParaRPr lang="en-US" sz="2000">
              <a:latin typeface="YaleNew"/>
            </a:endParaRPr>
          </a:p>
          <a:p>
            <a:endParaRPr lang="en-US" sz="2000"/>
          </a:p>
        </p:txBody>
      </p:sp>
      <p:pic>
        <p:nvPicPr>
          <p:cNvPr id="9" name="Picture 8" descr="A blue block on a white background&#10;&#10;AI-generated content may be incorrect.">
            <a:extLst>
              <a:ext uri="{FF2B5EF4-FFF2-40B4-BE49-F238E27FC236}">
                <a16:creationId xmlns:a16="http://schemas.microsoft.com/office/drawing/2014/main" id="{809EC7B0-0FC7-91C9-83F0-BE00F22C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87" y="3429000"/>
            <a:ext cx="7802214" cy="26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1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2A8363-3101-8648-D06C-ACAB244A5A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Three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04A2E-7B59-18C5-1E8F-2064D08EE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Naïve approach: Metropolis Hastings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A5E73-40B2-8D32-9C79-200E5B8D40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Layering: One View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8D8F9-DE73-476B-7CCC-1117E7A2A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Layering: Two Views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3123E3-52F9-3B4E-1948-47A70052A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Prior samples number of bricks N, and its type, orientation and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Two kernels: Brick count kernel and mutate kernel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D8E891-FFEF-4DA6-C8B2-0E6770248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Decomposes the problem into layers using </a:t>
            </a:r>
            <a:r>
              <a:rPr lang="en-US" i="1"/>
              <a:t>stage-wise </a:t>
            </a:r>
            <a:r>
              <a:rPr lang="en-US" i="1" err="1"/>
              <a:t>mcmc</a:t>
            </a: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Optimizes layer-by-layer and “freezes” before moving to the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B464F0-C6C5-EAC5-FD56-35211C986D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Same methodology as the one view method, but now uses two views instead of single front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Benefits from 3D reasoning about the ground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8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A8739-51AE-88EE-CEAD-2F3B15E1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B7ACC8-F1DE-E3C7-D982-929CCBA7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323" y="279054"/>
            <a:ext cx="6287840" cy="3143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9BBEB1-8BBB-2449-91D9-AC6FBB68D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1" y="3488633"/>
            <a:ext cx="6712225" cy="3372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D2630-8162-2054-C4E4-BF93C2784A1F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>
                <a:latin typeface="YaleNew"/>
              </a:rPr>
              <a:t>Results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22C35-CDEE-310C-EE29-F112C8F1AEFA}"/>
              </a:ext>
            </a:extLst>
          </p:cNvPr>
          <p:cNvSpPr txBox="1"/>
          <p:nvPr/>
        </p:nvSpPr>
        <p:spPr>
          <a:xfrm>
            <a:off x="7909797" y="3485322"/>
            <a:ext cx="184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Layer: Two Views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26F883-E398-3D62-86BF-6D647340169A}"/>
              </a:ext>
            </a:extLst>
          </p:cNvPr>
          <p:cNvSpPr txBox="1"/>
          <p:nvPr/>
        </p:nvSpPr>
        <p:spPr>
          <a:xfrm>
            <a:off x="7485369" y="294000"/>
            <a:ext cx="218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Metropolis Hastings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91729-E9E7-5D8E-6476-8890206281A7}"/>
              </a:ext>
            </a:extLst>
          </p:cNvPr>
          <p:cNvSpPr txBox="1"/>
          <p:nvPr/>
        </p:nvSpPr>
        <p:spPr>
          <a:xfrm>
            <a:off x="1108478" y="5514996"/>
            <a:ext cx="2418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Table Ground Truth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BA969-5AF0-C7A2-1DB6-51E547CA97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0" r="2020"/>
          <a:stretch/>
        </p:blipFill>
        <p:spPr>
          <a:xfrm>
            <a:off x="706354" y="1811786"/>
            <a:ext cx="3475681" cy="3635975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618E6E78-9C4C-03BC-9FCE-0F4A6B5D6C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0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0CB1C-0B23-A24A-4C42-79FEA20B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9E8E0-2B84-2C92-F684-B213C0743942}"/>
              </a:ext>
            </a:extLst>
          </p:cNvPr>
          <p:cNvSpPr txBox="1"/>
          <p:nvPr/>
        </p:nvSpPr>
        <p:spPr>
          <a:xfrm>
            <a:off x="908070" y="568597"/>
            <a:ext cx="1023139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latin typeface="YaleNew"/>
              </a:rPr>
              <a:t>MAP estimates</a:t>
            </a:r>
            <a:endParaRPr lang="en-US" dirty="0"/>
          </a:p>
        </p:txBody>
      </p:sp>
      <p:pic>
        <p:nvPicPr>
          <p:cNvPr id="5" name="Picture 4" descr="A blue lego table&#10;&#10;AI-generated content may be incorrect.">
            <a:extLst>
              <a:ext uri="{FF2B5EF4-FFF2-40B4-BE49-F238E27FC236}">
                <a16:creationId xmlns:a16="http://schemas.microsoft.com/office/drawing/2014/main" id="{2F11FFB1-27C6-9C2E-CA8C-D86F2414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15" y="1848678"/>
            <a:ext cx="3616188" cy="3664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9A725-0C23-DC86-B036-8D6EC70DB7CA}"/>
              </a:ext>
            </a:extLst>
          </p:cNvPr>
          <p:cNvSpPr txBox="1"/>
          <p:nvPr/>
        </p:nvSpPr>
        <p:spPr>
          <a:xfrm>
            <a:off x="5299120" y="5512905"/>
            <a:ext cx="184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Layer: One View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E54F6-4916-EC1C-F3ED-811258574CBC}"/>
              </a:ext>
            </a:extLst>
          </p:cNvPr>
          <p:cNvSpPr txBox="1"/>
          <p:nvPr/>
        </p:nvSpPr>
        <p:spPr>
          <a:xfrm>
            <a:off x="1171657" y="5513030"/>
            <a:ext cx="2186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Metropolis Hastings</a:t>
            </a:r>
            <a:endParaRPr lang="en-US"/>
          </a:p>
        </p:txBody>
      </p:sp>
      <p:pic>
        <p:nvPicPr>
          <p:cNvPr id="11" name="Picture 10" descr="A blue lego structure on a white background&#10;&#10;AI-generated content may be incorrect.">
            <a:extLst>
              <a:ext uri="{FF2B5EF4-FFF2-40B4-BE49-F238E27FC236}">
                <a16:creationId xmlns:a16="http://schemas.microsoft.com/office/drawing/2014/main" id="{8B5F1F2A-EA51-6C28-3B62-A1EBAB5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95"/>
          <a:stretch>
            <a:fillRect/>
          </a:stretch>
        </p:blipFill>
        <p:spPr>
          <a:xfrm>
            <a:off x="8305800" y="1846607"/>
            <a:ext cx="3644348" cy="3663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1063DB-BAEA-93BF-0161-7CE2E77530C3}"/>
              </a:ext>
            </a:extLst>
          </p:cNvPr>
          <p:cNvSpPr txBox="1"/>
          <p:nvPr/>
        </p:nvSpPr>
        <p:spPr>
          <a:xfrm>
            <a:off x="9208510" y="5512904"/>
            <a:ext cx="1842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Layer: Two Views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F02DF7-51CB-5E00-57A7-F0A17D23FCE1}"/>
              </a:ext>
            </a:extLst>
          </p:cNvPr>
          <p:cNvSpPr/>
          <p:nvPr/>
        </p:nvSpPr>
        <p:spPr>
          <a:xfrm>
            <a:off x="0" y="6330694"/>
            <a:ext cx="12192000" cy="5273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blue building blocks&#10;&#10;AI-generated content may be incorrect.">
            <a:extLst>
              <a:ext uri="{FF2B5EF4-FFF2-40B4-BE49-F238E27FC236}">
                <a16:creationId xmlns:a16="http://schemas.microsoft.com/office/drawing/2014/main" id="{DE93B2E2-A4BC-45DF-2992-5A005ED66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79" t="15107" r="4313" b="10000"/>
          <a:stretch>
            <a:fillRect/>
          </a:stretch>
        </p:blipFill>
        <p:spPr>
          <a:xfrm>
            <a:off x="399480" y="1845077"/>
            <a:ext cx="3737099" cy="36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2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EA22-2A6A-B0CC-2452-8FC361E9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83E837F-C147-7235-BB6F-CE134342B58B}"/>
              </a:ext>
            </a:extLst>
          </p:cNvPr>
          <p:cNvSpPr txBox="1">
            <a:spLocks/>
          </p:cNvSpPr>
          <p:nvPr/>
        </p:nvSpPr>
        <p:spPr>
          <a:xfrm>
            <a:off x="790379" y="1435452"/>
            <a:ext cx="6423025" cy="15001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>
                <a:latin typeface="YaleNew"/>
              </a:rPr>
              <a:t>Thank you!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22D3E-5C5C-5C08-C535-659DDAC8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79" y="190920"/>
            <a:ext cx="4867589" cy="54894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5D9332-2418-0B91-5897-62CE778A7C53}"/>
              </a:ext>
            </a:extLst>
          </p:cNvPr>
          <p:cNvSpPr/>
          <p:nvPr/>
        </p:nvSpPr>
        <p:spPr>
          <a:xfrm>
            <a:off x="0" y="6127782"/>
            <a:ext cx="12192000" cy="7302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8E6EC7-2F5B-5447-A47C-D214865B4E86}"/>
              </a:ext>
            </a:extLst>
          </p:cNvPr>
          <p:cNvSpPr txBox="1">
            <a:spLocks/>
          </p:cNvSpPr>
          <p:nvPr/>
        </p:nvSpPr>
        <p:spPr>
          <a:xfrm>
            <a:off x="790379" y="3085899"/>
            <a:ext cx="6423025" cy="594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0">
                <a:solidFill>
                  <a:schemeClr val="tx1"/>
                </a:solidFill>
                <a:latin typeface="YaleNew" panose="02000602050000020003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YaleNew"/>
              </a:rPr>
              <a:t>Any questions?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2818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ale">
      <a:dk1>
        <a:srgbClr val="0035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6daa3d8-d8cc-4c47-8fb8-106f94026de5">
      <Terms xmlns="http://schemas.microsoft.com/office/infopath/2007/PartnerControls"/>
    </lcf76f155ced4ddcb4097134ff3c332f>
    <TaxCatchAll xmlns="711383b6-fbef-4d30-84b2-280ccf3ea691" xsi:nil="true"/>
    <SharedWithUsers xmlns="711383b6-fbef-4d30-84b2-280ccf3ea691">
      <UserInfo>
        <DisplayName>Lugo, Kayla</DisplayName>
        <AccountId>1428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BF018E9C2B114B946D2A2E7C201C83" ma:contentTypeVersion="14" ma:contentTypeDescription="Create a new document." ma:contentTypeScope="" ma:versionID="5086ee565205fb16fd604644725486ba">
  <xsd:schema xmlns:xsd="http://www.w3.org/2001/XMLSchema" xmlns:xs="http://www.w3.org/2001/XMLSchema" xmlns:p="http://schemas.microsoft.com/office/2006/metadata/properties" xmlns:ns2="711383b6-fbef-4d30-84b2-280ccf3ea691" xmlns:ns3="66daa3d8-d8cc-4c47-8fb8-106f94026de5" targetNamespace="http://schemas.microsoft.com/office/2006/metadata/properties" ma:root="true" ma:fieldsID="4126b1d54df25210afccc0be32161846" ns2:_="" ns3:_="">
    <xsd:import namespace="711383b6-fbef-4d30-84b2-280ccf3ea691"/>
    <xsd:import namespace="66daa3d8-d8cc-4c47-8fb8-106f94026de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383b6-fbef-4d30-84b2-280ccf3ea6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8c6e7409-1c60-47af-ac8b-a458a73d6579}" ma:internalName="TaxCatchAll" ma:showField="CatchAllData" ma:web="711383b6-fbef-4d30-84b2-280ccf3ea6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aa3d8-d8cc-4c47-8fb8-106f94026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9F0F13-E87B-4B2C-AF3B-F16DCBCCA2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1ECB86-15B6-452B-81E6-253C1C497EBB}">
  <ds:schemaRefs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6daa3d8-d8cc-4c47-8fb8-106f94026de5"/>
    <ds:schemaRef ds:uri="711383b6-fbef-4d30-84b2-280ccf3ea691"/>
  </ds:schemaRefs>
</ds:datastoreItem>
</file>

<file path=customXml/itemProps3.xml><?xml version="1.0" encoding="utf-8"?>
<ds:datastoreItem xmlns:ds="http://schemas.openxmlformats.org/officeDocument/2006/customXml" ds:itemID="{AAF28AEC-A8E6-4B18-B282-82FAA723560B}">
  <ds:schemaRefs>
    <ds:schemaRef ds:uri="66daa3d8-d8cc-4c47-8fb8-106f94026de5"/>
    <ds:schemaRef ds:uri="711383b6-fbef-4d30-84b2-280ccf3ea69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d8cbebb-2139-4df8-b411-4e3e87abeb5c}" enabled="0" method="" siteId="{dd8cbebb-2139-4df8-b411-4e3e87abeb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Red Hat Text</vt:lpstr>
      <vt:lpstr>Wingdings</vt:lpstr>
      <vt:lpstr>YaleNew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Gianakos, Maura</dc:creator>
  <cp:lastModifiedBy>Farag, Benedikt</cp:lastModifiedBy>
  <cp:revision>2</cp:revision>
  <dcterms:created xsi:type="dcterms:W3CDTF">2022-01-13T20:32:59Z</dcterms:created>
  <dcterms:modified xsi:type="dcterms:W3CDTF">2025-12-02T02:47:20Z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0x010100A3BF018E9C2B114B946D2A2E7C201C83</vt:lpwstr>
  </property>
  <property fmtid="{D5CDD505-2E9C-101B-9397-08002B2CF9AE}" pid="3" name="MediaServiceImageTags">
    <vt:lpwstr/>
  </property>
</Properties>
</file>